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67" r:id="rId5"/>
    <p:sldId id="274" r:id="rId6"/>
    <p:sldId id="259" r:id="rId7"/>
    <p:sldId id="270" r:id="rId8"/>
    <p:sldId id="271" r:id="rId9"/>
    <p:sldId id="269" r:id="rId10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93FC-603F-41C4-9C4F-797B89DF6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20A-A99B-4E69-B4BA-9434EF90C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F0A283-6BF0-44B4-8D3F-59C6BAE8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9F9C90-F4ED-433D-87BB-DA2D628B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28068-08AF-4A6E-97DC-7F3EE91F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4193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A497C-5FFB-467D-A15F-20CA4690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EBCBF3-A041-4E5B-845E-C3D9D549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3E1A7-4FBB-40D9-A9A0-0564DFD5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244C7B-6E6B-4C6E-B488-79C8511B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35E66-EBBC-451A-9AB2-24AB17E4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531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43A3F24-6F2D-46C3-9A97-3EC979BEA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6463B5-A859-4354-AE18-69E136636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68A53-F436-428A-9C76-75A28735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3D9885-3139-483A-BD85-3A3DBF9D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1D1BB-1041-45C5-A7A9-2891BF44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4133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50DE4-07B5-4B22-A769-C583035B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1B93A-DF50-406E-B3FA-C0975916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6E57B-4A9A-4B10-8726-32CABB2D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0F1E8E-B848-4DDB-BCE6-6332E10D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42B7A-FDB9-4B8F-A02B-B4D2A3C9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25220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D01B-7EA8-4579-AE4D-F7E1229B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8AF898-A11A-4C06-B011-EF1F8539C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B89586-6BB0-4F10-B91A-A54F1F44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0BC2F2-8C9A-440C-A7C7-3644F0A4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DC5E83-7BD0-4EFC-899E-A86B94EF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80827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F9228-81B3-43FE-A51C-AE3D110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4E5C3-50DE-4803-AE82-500836DA2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EE2A85-44C3-42F4-8DFB-F7FBB00DA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1C2B3B-7C02-40CE-9B6E-3498E20C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5076D4-7BB1-4DC7-8A20-1BD27B2D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6736C9-167B-40B0-863A-D903E707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51222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1AD0D-FE22-4B2E-BDA8-91C54A2C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D7E8A-85C6-4E2B-82FB-8633EDE5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E54F66-D198-42DE-BFA7-A06CB8F0C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C4AC12-EC30-4613-8C98-3843A956C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EBCAFD-0E14-48B7-B3D8-DBC978D6B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FAEEF5-5C9E-47A1-A555-D9F5ADDC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D9C1CA1-FBA1-4E7F-BE9D-21B52BC7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260D74-5ED2-4386-A2D8-B6CB018C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3048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A4088-0E05-4F35-9AF0-C428092D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78E954-10F0-4C1E-A7BB-D586274E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D79F47-63C9-4F00-9A6C-FB006AC4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6498D7-70B2-484C-BD13-3F014624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59709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D5BD35-2A59-40A2-9FE2-B3254A63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0A9318-6258-4E15-8481-D5B8C109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476DD-9BE9-4058-9156-5FADCE4E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5703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2A824-D016-4E58-9321-E0EFCB3F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A5DD5-86AF-4E10-BB16-139124A0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E131DD-C644-43CF-AC51-F68CD4795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9675AD-4D84-4E9B-80C1-F3C13D3C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D8FEE5-3FAA-43CB-8163-AFF8F5CA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6F8B7E-5BE5-4BE1-9249-8623965D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13606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EB12C-8F65-49E2-A14F-6C36DFCD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8E2D6FA-8F91-4B47-B336-2A822E545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342058-C590-4952-8F75-0C3C984E2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D1D2BD-19A8-4243-8897-F55188E3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C9ABA8-C285-4B62-8FDA-C55B975E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24C72D-8080-4ECA-B45A-E203CE6E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91426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EBA4685-6898-4AF5-80E0-0F49A969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71702B-5C56-4B42-BC5B-E287D3431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660107-B524-4456-8C3F-2E52BB576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6066-4186-4862-AB50-A88607003B24}" type="datetimeFigureOut">
              <a:rPr lang="de-IT" smtClean="0"/>
              <a:t>01/08/2023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8F49A-CB94-416F-83D4-2DBCEB0E5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E6B3D7-6D94-41C7-8A84-F243CE80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500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26440-060C-43AB-9B53-27E73EDE4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de-DE" sz="4100">
                <a:solidFill>
                  <a:srgbClr val="FFFFFF"/>
                </a:solidFill>
              </a:rPr>
              <a:t>Projekt: Aufräumroboter</a:t>
            </a:r>
            <a:endParaRPr lang="de-IT" sz="41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172C02-EC8E-4C74-A7ED-484CC96B7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rgbClr val="FFFFFF"/>
                </a:solidFill>
              </a:rPr>
              <a:t>Benjamin Schmid Ties</a:t>
            </a:r>
          </a:p>
          <a:p>
            <a:r>
              <a:rPr lang="de-DE" sz="2000">
                <a:solidFill>
                  <a:srgbClr val="FFFFFF"/>
                </a:solidFill>
              </a:rPr>
              <a:t>2021/2022</a:t>
            </a:r>
            <a:endParaRPr lang="de-IT" sz="20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drinnen, Wand, gefliest, Kachel enthält.&#10;&#10;Automatisch generierte Beschreibung">
            <a:extLst>
              <a:ext uri="{FF2B5EF4-FFF2-40B4-BE49-F238E27FC236}">
                <a16:creationId xmlns:a16="http://schemas.microsoft.com/office/drawing/2014/main" id="{A9E541ED-E007-27CB-4075-EA3C0D9F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737826"/>
            <a:ext cx="6553545" cy="53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Funktionsweise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nhaltsplatzhalter 13" descr="Ein Bild, das Text, drinnen, Monitor, Computer enthält.&#10;&#10;Automatisch generierte Beschreibung">
            <a:extLst>
              <a:ext uri="{FF2B5EF4-FFF2-40B4-BE49-F238E27FC236}">
                <a16:creationId xmlns:a16="http://schemas.microsoft.com/office/drawing/2014/main" id="{C9F40343-0A05-B183-A74B-AE1818D5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27" y="755866"/>
            <a:ext cx="3993349" cy="5353050"/>
          </a:xfrm>
          <a:prstGeom prst="rect">
            <a:avLst/>
          </a:prstGeom>
        </p:spPr>
      </p:pic>
      <p:pic>
        <p:nvPicPr>
          <p:cNvPr id="13" name="VID-20220521-WA0005">
            <a:hlinkClick r:id="" action="ppaction://media"/>
            <a:extLst>
              <a:ext uri="{FF2B5EF4-FFF2-40B4-BE49-F238E27FC236}">
                <a16:creationId xmlns:a16="http://schemas.microsoft.com/office/drawing/2014/main" id="{AEEBB513-C0CE-FFF1-CEDD-E3504247A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1533" y="755866"/>
            <a:ext cx="3029678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Schaltplan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FB48A7-E1A2-DBC9-08C9-556F1629F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"/>
          <a:stretch/>
        </p:blipFill>
        <p:spPr>
          <a:xfrm>
            <a:off x="4038599" y="368904"/>
            <a:ext cx="7378701" cy="484040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9B6226-32FD-4342-D21E-21DA4E01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5397738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Microcontroller</a:t>
            </a:r>
          </a:p>
          <a:p>
            <a:r>
              <a:rPr lang="en-US" sz="1800" dirty="0" err="1"/>
              <a:t>Schrittmotortreiber</a:t>
            </a:r>
            <a:endParaRPr lang="en-US" sz="1800" dirty="0"/>
          </a:p>
          <a:p>
            <a:r>
              <a:rPr lang="en-US" sz="1800" dirty="0" err="1"/>
              <a:t>Elektromagnet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619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DC7FB6-C4B9-F52D-4AFA-7C1ED073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522" y="837324"/>
            <a:ext cx="3232092" cy="246600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E77A017-2FD9-A5A8-9CFE-CAF30A84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12" y="3554677"/>
            <a:ext cx="3269088" cy="247241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067AC9-8331-F22D-3E0C-81FE07C7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99" y="836739"/>
            <a:ext cx="3267001" cy="246658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A652D9-569A-E7C0-B0E9-22F7A18860C1}"/>
              </a:ext>
            </a:extLst>
          </p:cNvPr>
          <p:cNvSpPr txBox="1"/>
          <p:nvPr/>
        </p:nvSpPr>
        <p:spPr>
          <a:xfrm>
            <a:off x="8009522" y="3867556"/>
            <a:ext cx="2850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2-lagig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Angefertigt von JLC-PCB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94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CEFBF-7428-7A08-36DA-D84C7052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Bilderkennung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68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44994-919E-4BBC-9EF0-8B266765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Gaußscher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Weichzeichner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CBE28742-D0CA-6D81-EDD9-8919C01D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0" b="6148"/>
          <a:stretch/>
        </p:blipFill>
        <p:spPr>
          <a:xfrm>
            <a:off x="1374787" y="2596836"/>
            <a:ext cx="3802004" cy="3657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38A148-F504-8134-0946-EE8F0D30C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90" b="4307"/>
          <a:stretch/>
        </p:blipFill>
        <p:spPr>
          <a:xfrm>
            <a:off x="7108944" y="2596836"/>
            <a:ext cx="370826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44994-919E-4BBC-9EF0-8B266765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Kantendetektion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mit</a:t>
            </a:r>
            <a:r>
              <a:rPr lang="en-US" dirty="0">
                <a:solidFill>
                  <a:srgbClr val="FFFFFF"/>
                </a:solidFill>
              </a:rPr>
              <a:t> Canny-</a:t>
            </a:r>
            <a:r>
              <a:rPr lang="en-US" dirty="0" err="1">
                <a:solidFill>
                  <a:srgbClr val="FFFFFF"/>
                </a:solidFill>
              </a:rPr>
              <a:t>Algorithmus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9B1659-C511-4BE7-BAB8-481EE1497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26392" r="2933" b="4853"/>
          <a:stretch/>
        </p:blipFill>
        <p:spPr>
          <a:xfrm>
            <a:off x="6782333" y="2581378"/>
            <a:ext cx="3618372" cy="36576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, drinnen, Drucker enthält.&#10;&#10;Automatisch generierte Beschreibung">
            <a:extLst>
              <a:ext uri="{FF2B5EF4-FFF2-40B4-BE49-F238E27FC236}">
                <a16:creationId xmlns:a16="http://schemas.microsoft.com/office/drawing/2014/main" id="{A122113B-E236-4B55-A409-4DFC5DAFB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26383" r="3149" b="5641"/>
          <a:stretch/>
        </p:blipFill>
        <p:spPr>
          <a:xfrm>
            <a:off x="1791295" y="2596835"/>
            <a:ext cx="3628412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44994-919E-4BBC-9EF0-8B266765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Ramer</a:t>
            </a:r>
            <a:r>
              <a:rPr lang="de-DE" dirty="0">
                <a:solidFill>
                  <a:schemeClr val="bg1"/>
                </a:solidFill>
              </a:rPr>
              <a:t>-Douglas-Peucker Algorithmus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2A41687-53A0-17B1-273E-BA59D08B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593242"/>
            <a:ext cx="3686325" cy="3657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8711A4-9637-AAC6-447E-3FC69F82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2612292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0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12142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/>
              </a:rPr>
              <a:t>Transformation der </a:t>
            </a:r>
            <a:r>
              <a:rPr lang="en-US" dirty="0" err="1">
                <a:solidFill>
                  <a:srgbClr val="FFFFFF"/>
                </a:solidFill>
                <a:effectLst/>
              </a:rPr>
              <a:t>Koordinaten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2B3C2AA-F5AA-6C16-573E-92E7A9BE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741359ED-92AC-E851-6D9A-734AE594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16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Projekt: Aufräumroboter</vt:lpstr>
      <vt:lpstr>Funktionsweise</vt:lpstr>
      <vt:lpstr>Schaltplan</vt:lpstr>
      <vt:lpstr>Platine</vt:lpstr>
      <vt:lpstr>Bilderkennung</vt:lpstr>
      <vt:lpstr>Gaußscher Weichzeichner</vt:lpstr>
      <vt:lpstr>Kantendetektion mit Canny-Algorithmus</vt:lpstr>
      <vt:lpstr>Ramer-Douglas-Peucker Algorithmus</vt:lpstr>
      <vt:lpstr>Transformation der Koordinaten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Schmid Ties</dc:creator>
  <cp:lastModifiedBy>Schmid Ties Benjamin (Student NaTec22)</cp:lastModifiedBy>
  <cp:revision>6</cp:revision>
  <dcterms:created xsi:type="dcterms:W3CDTF">2022-03-19T10:15:53Z</dcterms:created>
  <dcterms:modified xsi:type="dcterms:W3CDTF">2023-01-08T17:37:13Z</dcterms:modified>
</cp:coreProperties>
</file>